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9"/>
  </p:handoutMasterIdLst>
  <p:sldIdLst>
    <p:sldId id="273" r:id="rId2"/>
    <p:sldId id="292" r:id="rId3"/>
    <p:sldId id="275" r:id="rId4"/>
    <p:sldId id="294" r:id="rId5"/>
    <p:sldId id="276" r:id="rId6"/>
    <p:sldId id="295" r:id="rId7"/>
    <p:sldId id="293" r:id="rId8"/>
    <p:sldId id="281" r:id="rId9"/>
    <p:sldId id="280" r:id="rId10"/>
    <p:sldId id="282" r:id="rId11"/>
    <p:sldId id="285" r:id="rId12"/>
    <p:sldId id="284" r:id="rId13"/>
    <p:sldId id="283" r:id="rId14"/>
    <p:sldId id="286" r:id="rId15"/>
    <p:sldId id="288" r:id="rId16"/>
    <p:sldId id="291" r:id="rId17"/>
    <p:sldId id="290" r:id="rId18"/>
  </p:sldIdLst>
  <p:sldSz cx="12192000" cy="6858000"/>
  <p:notesSz cx="6858000" cy="9144000"/>
  <p:embeddedFontLst>
    <p:embeddedFont>
      <p:font typeface="Cordia New" panose="020B0304020202020204" pitchFamily="34" charset="-34"/>
      <p:regular r:id="rId20"/>
      <p:bold r:id="rId21"/>
      <p:italic r:id="rId22"/>
      <p:boldItalic r:id="rId23"/>
    </p:embeddedFont>
    <p:embeddedFont>
      <p:font typeface="Kanit" pitchFamily="2" charset="-34"/>
      <p:regular r:id="rId24"/>
      <p:bold r:id="rId25"/>
      <p:italic r:id="rId26"/>
      <p:boldItalic r:id="rId27"/>
    </p:embeddedFont>
    <p:embeddedFont>
      <p:font typeface="Kanit Light" pitchFamily="2" charset="-34"/>
      <p:regular r:id="rId28"/>
      <p:italic r:id="rId29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48"/>
    <a:srgbClr val="F6B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34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280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E171D583-B4AF-4F0E-A4DA-A8250DFD25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3470017A-D5E3-43D5-815C-A17C6E2B70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A57DD-5D1D-4568-B674-2E628519B273}" type="datetimeFigureOut">
              <a:rPr lang="th-TH" smtClean="0"/>
              <a:t>09/12/67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38335D28-E020-41EF-9525-10B8FD8748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73550435-B234-4FB0-A58D-CC8C512EF0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000F1-1B7E-47A1-812B-8CC5002A38D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0954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หน้าเปิด 1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98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372" y="6394333"/>
            <a:ext cx="11717926" cy="470647"/>
          </a:xfrm>
          <a:prstGeom prst="rect">
            <a:avLst/>
          </a:prstGeom>
          <a:solidFill>
            <a:srgbClr val="F6B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720298" y="5916706"/>
            <a:ext cx="472888" cy="470647"/>
          </a:xfrm>
          <a:prstGeom prst="rect">
            <a:avLst/>
          </a:prstGeom>
          <a:solidFill>
            <a:srgbClr val="F6B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348195" y="6521824"/>
            <a:ext cx="0" cy="24204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418" y="712688"/>
            <a:ext cx="4207589" cy="923032"/>
          </a:xfrm>
          <a:prstGeom prst="rect">
            <a:avLst/>
          </a:prstGeom>
        </p:spPr>
      </p:pic>
      <p:sp>
        <p:nvSpPr>
          <p:cNvPr id="19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9447" y="6450058"/>
            <a:ext cx="4970201" cy="44451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lnSpc>
                <a:spcPct val="70000"/>
              </a:lnSpc>
              <a:buNone/>
              <a:defRPr sz="2000" b="1" spc="10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Lift Up Your Intralogistics Performance</a:t>
            </a:r>
            <a:endParaRPr lang="th-TH" dirty="0"/>
          </a:p>
        </p:txBody>
      </p:sp>
      <p:sp>
        <p:nvSpPr>
          <p:cNvPr id="20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04340" y="6449306"/>
            <a:ext cx="4133413" cy="44451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70000"/>
              </a:lnSpc>
              <a:buNone/>
              <a:defRPr sz="1800" b="1" spc="10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ยกระดับธุรกิจด้วยนวัตกรรม จัดเก็บ ยก ย้าย</a:t>
            </a:r>
            <a:endParaRPr lang="th-TH" dirty="0"/>
          </a:p>
        </p:txBody>
      </p:sp>
      <p:sp>
        <p:nvSpPr>
          <p:cNvPr id="13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13975" y="2580074"/>
            <a:ext cx="4806323" cy="156901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 spc="0" baseline="0">
                <a:solidFill>
                  <a:schemeClr val="accent4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รายงานการประชุม</a:t>
            </a:r>
          </a:p>
          <a:p>
            <a:pPr lvl="0"/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ประจำปี 2564</a:t>
            </a:r>
            <a:endParaRPr lang="th-TH" dirty="0"/>
          </a:p>
        </p:txBody>
      </p:sp>
      <p:sp>
        <p:nvSpPr>
          <p:cNvPr id="14" name="ตัวแทนข้อความ 26">
            <a:extLst>
              <a:ext uri="{FF2B5EF4-FFF2-40B4-BE49-F238E27FC236}">
                <a16:creationId xmlns:a16="http://schemas.microsoft.com/office/drawing/2014/main" id="{ACC33BC4-B0C1-45A6-B8F7-3DD25C43F8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35648" y="4257191"/>
            <a:ext cx="3084650" cy="4487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defTabSz="457200">
              <a:lnSpc>
                <a:spcPct val="100000"/>
              </a:lnSpc>
              <a:spcBef>
                <a:spcPts val="0"/>
              </a:spcBef>
              <a:buNone/>
              <a:defRPr sz="3000" baseline="0">
                <a:solidFill>
                  <a:schemeClr val="bg1"/>
                </a:solidFill>
                <a:latin typeface="Kanit Light" panose="00000400000000000000" pitchFamily="2" charset="-34"/>
                <a:cs typeface="+mn-cs"/>
              </a:defRPr>
            </a:lvl1pPr>
          </a:lstStyle>
          <a:p>
            <a:pPr lvl="0"/>
            <a:r>
              <a:rPr lang="th-TH" dirty="0"/>
              <a:t>01 มกราคม 2564</a:t>
            </a:r>
          </a:p>
        </p:txBody>
      </p:sp>
    </p:spTree>
    <p:extLst>
      <p:ext uri="{BB962C8B-B14F-4D97-AF65-F5344CB8AC3E}">
        <p14:creationId xmlns:p14="http://schemas.microsoft.com/office/powerpoint/2010/main" val="819104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 3 รูป 1 ข้อความ (นอน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ตัวแทนรูปภาพ 37">
            <a:extLst>
              <a:ext uri="{FF2B5EF4-FFF2-40B4-BE49-F238E27FC236}">
                <a16:creationId xmlns:a16="http://schemas.microsoft.com/office/drawing/2014/main" id="{78A29E53-6528-43A5-BE2C-46FA9CD070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73168" y="3413125"/>
            <a:ext cx="3084513" cy="24765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9" name="ตัวแทนรูปภาพ 37">
            <a:extLst>
              <a:ext uri="{FF2B5EF4-FFF2-40B4-BE49-F238E27FC236}">
                <a16:creationId xmlns:a16="http://schemas.microsoft.com/office/drawing/2014/main" id="{0EDBA4A5-ACFB-47FB-88E3-9677D0D449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36793" y="3429000"/>
            <a:ext cx="3084513" cy="24765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40" name="ตัวแทนรูปภาพ 37">
            <a:extLst>
              <a:ext uri="{FF2B5EF4-FFF2-40B4-BE49-F238E27FC236}">
                <a16:creationId xmlns:a16="http://schemas.microsoft.com/office/drawing/2014/main" id="{AEBE2FBC-C05F-4718-A404-3320DFC210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12423" y="3434573"/>
            <a:ext cx="3084513" cy="24765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16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11058" y="954741"/>
            <a:ext cx="3305035" cy="47782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54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/>
              <a:t>HEADLINE</a:t>
            </a:r>
            <a:endParaRPr lang="th-TH" dirty="0"/>
          </a:p>
        </p:txBody>
      </p:sp>
      <p:sp>
        <p:nvSpPr>
          <p:cNvPr id="17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95844" y="1531686"/>
            <a:ext cx="3319699" cy="47782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6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/>
              <a:t>หัวข้อภาษาไทย</a:t>
            </a:r>
          </a:p>
        </p:txBody>
      </p:sp>
      <p:sp>
        <p:nvSpPr>
          <p:cNvPr id="18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33257" y="954741"/>
            <a:ext cx="6629400" cy="21585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2800" b="0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/>
              <a:t>เนื้อหา</a:t>
            </a:r>
          </a:p>
        </p:txBody>
      </p:sp>
      <p:sp>
        <p:nvSpPr>
          <p:cNvPr id="19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651425" y="6481115"/>
            <a:ext cx="616777" cy="3423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28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/>
              <a:t>00</a:t>
            </a:r>
            <a:endParaRPr lang="th-TH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cxnSp>
          <p:nvCxnSpPr>
            <p:cNvPr id="26" name="Straight Connector 25"/>
            <p:cNvCxnSpPr/>
            <p:nvPr userDrawn="1"/>
          </p:nvCxnSpPr>
          <p:spPr>
            <a:xfrm>
              <a:off x="632269" y="969662"/>
              <a:ext cx="0" cy="1465730"/>
            </a:xfrm>
            <a:prstGeom prst="line">
              <a:avLst/>
            </a:prstGeom>
            <a:ln w="30480"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240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ฉพา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ตัวแทนรูปภาพ 30">
            <a:extLst>
              <a:ext uri="{FF2B5EF4-FFF2-40B4-BE49-F238E27FC236}">
                <a16:creationId xmlns:a16="http://schemas.microsoft.com/office/drawing/2014/main" id="{797CE776-0BF4-471E-917D-C3D6B0CD6B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0023" y="941388"/>
            <a:ext cx="4795838" cy="1836737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14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651425" y="6481115"/>
            <a:ext cx="616777" cy="3423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28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/>
              <a:t>00</a:t>
            </a:r>
            <a:endParaRPr lang="th-TH" dirty="0"/>
          </a:p>
        </p:txBody>
      </p:sp>
      <p:sp>
        <p:nvSpPr>
          <p:cNvPr id="16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89287" y="940653"/>
            <a:ext cx="3305035" cy="47782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54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/>
              <a:t>HEADLINE</a:t>
            </a:r>
            <a:endParaRPr lang="th-TH" dirty="0"/>
          </a:p>
        </p:txBody>
      </p:sp>
      <p:sp>
        <p:nvSpPr>
          <p:cNvPr id="17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4073" y="1517598"/>
            <a:ext cx="3319699" cy="47782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6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/>
              <a:t>หัวข้อภาษาไทย</a:t>
            </a:r>
          </a:p>
        </p:txBody>
      </p:sp>
      <p:sp>
        <p:nvSpPr>
          <p:cNvPr id="18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9963" y="2154967"/>
            <a:ext cx="3450821" cy="46569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4400" b="0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th-TH" dirty="0"/>
          </a:p>
        </p:txBody>
      </p:sp>
      <p:sp>
        <p:nvSpPr>
          <p:cNvPr id="19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69964" y="2688365"/>
            <a:ext cx="3450820" cy="40037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2800" b="0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/>
              <a:t>หัวข้อรองภาษาไทย</a:t>
            </a:r>
          </a:p>
        </p:txBody>
      </p:sp>
      <p:sp>
        <p:nvSpPr>
          <p:cNvPr id="21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84514" y="3463258"/>
            <a:ext cx="10308772" cy="245248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2800" b="0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/>
              <a:t>เนื้อหา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26" name="Rectangle 25"/>
            <p:cNvSpPr/>
            <p:nvPr userDrawn="1"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cxnSp>
          <p:nvCxnSpPr>
            <p:cNvPr id="28" name="Straight Connector 27"/>
            <p:cNvCxnSpPr/>
            <p:nvPr userDrawn="1"/>
          </p:nvCxnSpPr>
          <p:spPr>
            <a:xfrm>
              <a:off x="632269" y="969662"/>
              <a:ext cx="0" cy="1465730"/>
            </a:xfrm>
            <a:prstGeom prst="line">
              <a:avLst/>
            </a:prstGeom>
            <a:ln w="30480"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3908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ฉพาะเนื้อหา 2 ย่อหน้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ตัวแทนรูปภาพ 30">
            <a:extLst>
              <a:ext uri="{FF2B5EF4-FFF2-40B4-BE49-F238E27FC236}">
                <a16:creationId xmlns:a16="http://schemas.microsoft.com/office/drawing/2014/main" id="{935D785F-8BC6-436E-84B4-2210BD410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60023" y="941388"/>
            <a:ext cx="4795838" cy="1836737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15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89287" y="940653"/>
            <a:ext cx="4566999" cy="47782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54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/>
              <a:t>HEADLINE</a:t>
            </a:r>
            <a:endParaRPr lang="th-TH" dirty="0"/>
          </a:p>
        </p:txBody>
      </p:sp>
      <p:sp>
        <p:nvSpPr>
          <p:cNvPr id="17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4073" y="1517598"/>
            <a:ext cx="4587262" cy="47782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6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/>
              <a:t>หัวข้อภาษาไทย</a:t>
            </a:r>
          </a:p>
        </p:txBody>
      </p:sp>
      <p:sp>
        <p:nvSpPr>
          <p:cNvPr id="18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69963" y="2154967"/>
            <a:ext cx="4591372" cy="46569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4400" b="0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th-TH" dirty="0"/>
          </a:p>
        </p:txBody>
      </p:sp>
      <p:sp>
        <p:nvSpPr>
          <p:cNvPr id="19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69963" y="2688365"/>
            <a:ext cx="4591371" cy="40037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2800" b="0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/>
              <a:t>หัวข้อรองภาษาไทย</a:t>
            </a:r>
          </a:p>
        </p:txBody>
      </p:sp>
      <p:sp>
        <p:nvSpPr>
          <p:cNvPr id="20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84514" y="3463258"/>
            <a:ext cx="4576821" cy="245248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2800" b="0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/>
              <a:t>เนื้อหา</a:t>
            </a:r>
          </a:p>
        </p:txBody>
      </p:sp>
      <p:sp>
        <p:nvSpPr>
          <p:cNvPr id="21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70914" y="3463258"/>
            <a:ext cx="4811486" cy="245248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2800" b="0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/>
              <a:t>เนื้อหา</a:t>
            </a:r>
          </a:p>
        </p:txBody>
      </p:sp>
      <p:sp>
        <p:nvSpPr>
          <p:cNvPr id="22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651425" y="6481115"/>
            <a:ext cx="616777" cy="3423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28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/>
              <a:t>00</a:t>
            </a:r>
            <a:endParaRPr lang="th-TH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29" name="Rectangle 28"/>
            <p:cNvSpPr/>
            <p:nvPr userDrawn="1"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cxnSp>
          <p:nvCxnSpPr>
            <p:cNvPr id="31" name="Straight Connector 30"/>
            <p:cNvCxnSpPr/>
            <p:nvPr userDrawn="1"/>
          </p:nvCxnSpPr>
          <p:spPr>
            <a:xfrm>
              <a:off x="632269" y="969662"/>
              <a:ext cx="0" cy="1465730"/>
            </a:xfrm>
            <a:prstGeom prst="line">
              <a:avLst/>
            </a:prstGeom>
            <a:ln w="30480"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298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ฉพาะ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ตัวแทนรูปภาพ 51">
            <a:extLst>
              <a:ext uri="{FF2B5EF4-FFF2-40B4-BE49-F238E27FC236}">
                <a16:creationId xmlns:a16="http://schemas.microsoft.com/office/drawing/2014/main" id="{0EB5DF6A-7FE6-428A-8613-99C5CA1932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15192" y="1959127"/>
            <a:ext cx="2641259" cy="132715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3" name="ตัวแทนรูปภาพ 51">
            <a:extLst>
              <a:ext uri="{FF2B5EF4-FFF2-40B4-BE49-F238E27FC236}">
                <a16:creationId xmlns:a16="http://schemas.microsoft.com/office/drawing/2014/main" id="{03482364-93B8-482B-A3EE-495B26CA65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56487" y="1958134"/>
            <a:ext cx="2568306" cy="132715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22" name="ตัวแทนรูปภาพ 51">
            <a:extLst>
              <a:ext uri="{FF2B5EF4-FFF2-40B4-BE49-F238E27FC236}">
                <a16:creationId xmlns:a16="http://schemas.microsoft.com/office/drawing/2014/main" id="{0CB18821-7C06-4EBC-B0D0-76B6B5DF574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325559" y="1959608"/>
            <a:ext cx="2641259" cy="132715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23" name="ตัวแทนรูปภาพ 51">
            <a:extLst>
              <a:ext uri="{FF2B5EF4-FFF2-40B4-BE49-F238E27FC236}">
                <a16:creationId xmlns:a16="http://schemas.microsoft.com/office/drawing/2014/main" id="{B962BA85-90F4-4117-824D-186C9524CE2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966854" y="1958615"/>
            <a:ext cx="2568306" cy="132715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24" name="ตัวแทนรูปภาพ 51">
            <a:extLst>
              <a:ext uri="{FF2B5EF4-FFF2-40B4-BE49-F238E27FC236}">
                <a16:creationId xmlns:a16="http://schemas.microsoft.com/office/drawing/2014/main" id="{0762B3BF-42B4-4BDB-9F4F-41C94993785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15192" y="3291631"/>
            <a:ext cx="2641259" cy="1328624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25" name="ตัวแทนรูปภาพ 51">
            <a:extLst>
              <a:ext uri="{FF2B5EF4-FFF2-40B4-BE49-F238E27FC236}">
                <a16:creationId xmlns:a16="http://schemas.microsoft.com/office/drawing/2014/main" id="{CA9445D9-58FE-4BE1-89EB-BE67F93BE2B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56487" y="3292112"/>
            <a:ext cx="2568306" cy="132715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26" name="ตัวแทนรูปภาพ 51">
            <a:extLst>
              <a:ext uri="{FF2B5EF4-FFF2-40B4-BE49-F238E27FC236}">
                <a16:creationId xmlns:a16="http://schemas.microsoft.com/office/drawing/2014/main" id="{46DD7588-7903-4674-9BD3-788EDFD6B88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325559" y="3292112"/>
            <a:ext cx="2641259" cy="132862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27" name="ตัวแทนรูปภาพ 51">
            <a:extLst>
              <a:ext uri="{FF2B5EF4-FFF2-40B4-BE49-F238E27FC236}">
                <a16:creationId xmlns:a16="http://schemas.microsoft.com/office/drawing/2014/main" id="{FD23D775-DA11-4835-BFED-80749D06376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966854" y="3292593"/>
            <a:ext cx="2568306" cy="132715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28" name="ตัวแทนรูปภาพ 51">
            <a:extLst>
              <a:ext uri="{FF2B5EF4-FFF2-40B4-BE49-F238E27FC236}">
                <a16:creationId xmlns:a16="http://schemas.microsoft.com/office/drawing/2014/main" id="{C67AB361-D271-4E6E-A499-9C2F88E026A3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115192" y="4616912"/>
            <a:ext cx="2641259" cy="132715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29" name="ตัวแทนรูปภาพ 51">
            <a:extLst>
              <a:ext uri="{FF2B5EF4-FFF2-40B4-BE49-F238E27FC236}">
                <a16:creationId xmlns:a16="http://schemas.microsoft.com/office/drawing/2014/main" id="{C7E8841F-3E40-445A-B96A-42579139FD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756487" y="4610084"/>
            <a:ext cx="2568306" cy="1332985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30" name="ตัวแทนรูปภาพ 51">
            <a:extLst>
              <a:ext uri="{FF2B5EF4-FFF2-40B4-BE49-F238E27FC236}">
                <a16:creationId xmlns:a16="http://schemas.microsoft.com/office/drawing/2014/main" id="{D4C3E993-D172-48B5-90F7-7FA4C5F90AC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325559" y="4617393"/>
            <a:ext cx="2641259" cy="132715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1" name="ตัวแทนรูปภาพ 51">
            <a:extLst>
              <a:ext uri="{FF2B5EF4-FFF2-40B4-BE49-F238E27FC236}">
                <a16:creationId xmlns:a16="http://schemas.microsoft.com/office/drawing/2014/main" id="{2B2EED22-D317-4CD8-85A5-0E7F99EAD6EC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966854" y="4610084"/>
            <a:ext cx="2568306" cy="1333466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34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15115" y="954741"/>
            <a:ext cx="7832941" cy="47782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50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/>
              <a:t>HEADLINE</a:t>
            </a:r>
            <a:r>
              <a:rPr lang="th-TH" dirty="0"/>
              <a:t> หัวข้อภาษาไทย</a:t>
            </a:r>
          </a:p>
        </p:txBody>
      </p:sp>
      <p:sp>
        <p:nvSpPr>
          <p:cNvPr id="35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651425" y="6481115"/>
            <a:ext cx="616777" cy="3423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28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/>
              <a:t>00</a:t>
            </a:r>
            <a:endParaRPr lang="th-TH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32" name="Rectangle 31"/>
            <p:cNvSpPr/>
            <p:nvPr userDrawn="1"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cxnSp>
          <p:nvCxnSpPr>
            <p:cNvPr id="41" name="Straight Connector 40"/>
            <p:cNvCxnSpPr/>
            <p:nvPr userDrawn="1"/>
          </p:nvCxnSpPr>
          <p:spPr>
            <a:xfrm>
              <a:off x="632269" y="969662"/>
              <a:ext cx="0" cy="1465730"/>
            </a:xfrm>
            <a:prstGeom prst="line">
              <a:avLst/>
            </a:prstGeom>
            <a:ln w="30480"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4821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หน้าปิด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372" y="6387353"/>
            <a:ext cx="11717926" cy="470647"/>
          </a:xfrm>
          <a:prstGeom prst="rect">
            <a:avLst/>
          </a:prstGeom>
          <a:solidFill>
            <a:srgbClr val="F6B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1720298" y="5916706"/>
            <a:ext cx="472888" cy="470647"/>
          </a:xfrm>
          <a:prstGeom prst="rect">
            <a:avLst/>
          </a:prstGeom>
          <a:solidFill>
            <a:srgbClr val="F6B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7418" y="712688"/>
            <a:ext cx="4207589" cy="923032"/>
          </a:xfrm>
          <a:prstGeom prst="rect">
            <a:avLst/>
          </a:prstGeom>
        </p:spPr>
      </p:pic>
      <p:sp>
        <p:nvSpPr>
          <p:cNvPr id="21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3314" y="2748120"/>
            <a:ext cx="4806323" cy="86920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spc="0" baseline="0">
                <a:solidFill>
                  <a:schemeClr val="accent4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THANK</a:t>
            </a:r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YOU</a:t>
            </a:r>
            <a:endParaRPr lang="th-TH" dirty="0"/>
          </a:p>
        </p:txBody>
      </p:sp>
      <p:sp>
        <p:nvSpPr>
          <p:cNvPr id="22" name="ตัวแทนข้อความ 26">
            <a:extLst>
              <a:ext uri="{FF2B5EF4-FFF2-40B4-BE49-F238E27FC236}">
                <a16:creationId xmlns:a16="http://schemas.microsoft.com/office/drawing/2014/main" id="{ACC33BC4-B0C1-45A6-B8F7-3DD25C43F8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5648" y="3772795"/>
            <a:ext cx="3084650" cy="12068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defTabSz="457200">
              <a:lnSpc>
                <a:spcPct val="100000"/>
              </a:lnSpc>
              <a:spcBef>
                <a:spcPts val="0"/>
              </a:spcBef>
              <a:buNone/>
              <a:defRPr sz="3000" baseline="0">
                <a:solidFill>
                  <a:schemeClr val="bg1"/>
                </a:solidFill>
                <a:latin typeface="Kanit Light" panose="00000400000000000000" pitchFamily="2" charset="-34"/>
                <a:cs typeface="+mn-cs"/>
              </a:defRPr>
            </a:lvl1pPr>
          </a:lstStyle>
          <a:p>
            <a:pPr lvl="0"/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Contact Information</a:t>
            </a:r>
          </a:p>
          <a:p>
            <a:pPr lvl="0"/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ข้อมูลติดต่อ</a:t>
            </a:r>
            <a:endParaRPr lang="th-TH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6348195" y="6521824"/>
            <a:ext cx="0" cy="24204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9447" y="6541498"/>
            <a:ext cx="4970201" cy="272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lnSpc>
                <a:spcPct val="70000"/>
              </a:lnSpc>
              <a:buNone/>
              <a:defRPr sz="2000" b="1" spc="10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>
                <a:latin typeface="Cordia New" panose="020B0304020202020204" pitchFamily="34" charset="-34"/>
                <a:cs typeface="Cordia New" panose="020B0304020202020204" pitchFamily="34" charset="-34"/>
              </a:rPr>
              <a:t>Lift Up Your Intralogistics Performance</a:t>
            </a:r>
            <a:endParaRPr lang="th-TH" dirty="0"/>
          </a:p>
        </p:txBody>
      </p:sp>
      <p:sp>
        <p:nvSpPr>
          <p:cNvPr id="25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04340" y="6540746"/>
            <a:ext cx="4133413" cy="2724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70000"/>
              </a:lnSpc>
              <a:buNone/>
              <a:defRPr sz="1800" b="1" spc="10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>
                <a:latin typeface="Cordia New" panose="020B0304020202020204" pitchFamily="34" charset="-34"/>
                <a:cs typeface="Cordia New" panose="020B0304020202020204" pitchFamily="34" charset="-34"/>
              </a:rPr>
              <a:t>ยกระดับธุรกิจด้วยนวัตกรรม จัดเก็บ ยก ย้าย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73655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รูปภาพ 30">
            <a:extLst>
              <a:ext uri="{FF2B5EF4-FFF2-40B4-BE49-F238E27FC236}">
                <a16:creationId xmlns:a16="http://schemas.microsoft.com/office/drawing/2014/main" id="{935D785F-8BC6-436E-84B4-2210BD410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2524" y="985836"/>
            <a:ext cx="5024540" cy="31718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" name="ตัวแทนรูปภาพ 30">
            <a:extLst>
              <a:ext uri="{FF2B5EF4-FFF2-40B4-BE49-F238E27FC236}">
                <a16:creationId xmlns:a16="http://schemas.microsoft.com/office/drawing/2014/main" id="{935D785F-8BC6-436E-84B4-2210BD41086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819519" y="4377739"/>
            <a:ext cx="2407545" cy="135255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10" name="ตัวแทนรูปภาพ 30">
            <a:extLst>
              <a:ext uri="{FF2B5EF4-FFF2-40B4-BE49-F238E27FC236}">
                <a16:creationId xmlns:a16="http://schemas.microsoft.com/office/drawing/2014/main" id="{935D785F-8BC6-436E-84B4-2210BD41086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210431" y="4392979"/>
            <a:ext cx="2407545" cy="135255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11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06576" y="1810512"/>
            <a:ext cx="5024592" cy="39227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1600" b="0" i="0" strike="noStrike" spc="0" baseline="0">
                <a:solidFill>
                  <a:srgbClr val="333F48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pPr lvl="0"/>
            <a:r>
              <a:rPr lang="th-TH" dirty="0"/>
              <a:t>เนื้อหา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>
              <a:off x="632269" y="969662"/>
              <a:ext cx="0" cy="1465730"/>
            </a:xfrm>
            <a:prstGeom prst="line">
              <a:avLst/>
            </a:prstGeom>
            <a:ln w="30480"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</p:spPr>
        </p:pic>
      </p:grpSp>
      <p:sp>
        <p:nvSpPr>
          <p:cNvPr id="17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651425" y="6481115"/>
            <a:ext cx="616777" cy="3423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28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/>
              <a:t>00</a:t>
            </a:r>
            <a:endParaRPr lang="th-TH" dirty="0"/>
          </a:p>
        </p:txBody>
      </p:sp>
      <p:sp>
        <p:nvSpPr>
          <p:cNvPr id="18" name="Text Placeholder 6"/>
          <p:cNvSpPr txBox="1">
            <a:spLocks/>
          </p:cNvSpPr>
          <p:nvPr userDrawn="1"/>
        </p:nvSpPr>
        <p:spPr>
          <a:xfrm>
            <a:off x="6507495" y="849697"/>
            <a:ext cx="3633201" cy="613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"/>
              </a:spcBef>
              <a:buNone/>
            </a:pPr>
            <a:r>
              <a:rPr lang="en-US" sz="3400" b="1" dirty="0">
                <a:solidFill>
                  <a:srgbClr val="333F48"/>
                </a:solidFill>
                <a:latin typeface="Kanit" pitchFamily="2" charset="-34"/>
                <a:cs typeface="Kanit" pitchFamily="2" charset="-34"/>
              </a:rPr>
              <a:t>Client </a:t>
            </a:r>
            <a:r>
              <a:rPr lang="en-US" sz="3400" b="1" dirty="0">
                <a:solidFill>
                  <a:srgbClr val="F6BE15"/>
                </a:solidFill>
                <a:latin typeface="Kanit" pitchFamily="2" charset="-34"/>
                <a:cs typeface="Kanit" pitchFamily="2" charset="-34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1591761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แทนรูปภาพ 30">
            <a:extLst>
              <a:ext uri="{FF2B5EF4-FFF2-40B4-BE49-F238E27FC236}">
                <a16:creationId xmlns:a16="http://schemas.microsoft.com/office/drawing/2014/main" id="{935D785F-8BC6-436E-84B4-2210BD4108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2524" y="985836"/>
            <a:ext cx="5024540" cy="4756596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11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06576" y="1810512"/>
            <a:ext cx="5024592" cy="39227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1600" b="0" i="0" strike="noStrike" spc="0" baseline="0">
                <a:solidFill>
                  <a:srgbClr val="333F48"/>
                </a:solidFill>
                <a:latin typeface="Kanit" pitchFamily="2" charset="-34"/>
                <a:cs typeface="Kanit" pitchFamily="2" charset="-34"/>
              </a:defRPr>
            </a:lvl1pPr>
          </a:lstStyle>
          <a:p>
            <a:pPr lvl="0"/>
            <a:r>
              <a:rPr lang="th-TH" dirty="0"/>
              <a:t>เนื้อหา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>
              <a:off x="632269" y="969662"/>
              <a:ext cx="0" cy="1465730"/>
            </a:xfrm>
            <a:prstGeom prst="line">
              <a:avLst/>
            </a:prstGeom>
            <a:ln w="30480"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</p:spPr>
        </p:pic>
      </p:grpSp>
      <p:sp>
        <p:nvSpPr>
          <p:cNvPr id="17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651425" y="6481115"/>
            <a:ext cx="616777" cy="3423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28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/>
              <a:t>00</a:t>
            </a:r>
            <a:endParaRPr lang="th-TH" dirty="0"/>
          </a:p>
        </p:txBody>
      </p:sp>
      <p:sp>
        <p:nvSpPr>
          <p:cNvPr id="19" name="Text Placeholder 6"/>
          <p:cNvSpPr txBox="1">
            <a:spLocks/>
          </p:cNvSpPr>
          <p:nvPr userDrawn="1"/>
        </p:nvSpPr>
        <p:spPr>
          <a:xfrm>
            <a:off x="6507495" y="849697"/>
            <a:ext cx="3633201" cy="6133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"/>
              </a:spcBef>
              <a:buNone/>
            </a:pPr>
            <a:r>
              <a:rPr lang="en-US" sz="3400" b="1" dirty="0">
                <a:solidFill>
                  <a:srgbClr val="333F48"/>
                </a:solidFill>
                <a:latin typeface="Kanit" pitchFamily="2" charset="-34"/>
                <a:cs typeface="Kanit" pitchFamily="2" charset="-34"/>
              </a:rPr>
              <a:t>Client </a:t>
            </a:r>
            <a:r>
              <a:rPr lang="en-US" sz="3400" b="1" dirty="0">
                <a:solidFill>
                  <a:srgbClr val="F6BE15"/>
                </a:solidFill>
                <a:latin typeface="Kanit" pitchFamily="2" charset="-34"/>
                <a:cs typeface="Kanit" pitchFamily="2" charset="-34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366777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หน้า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9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หน้า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>
            <a:xfrm>
              <a:off x="632269" y="969662"/>
              <a:ext cx="0" cy="1465730"/>
            </a:xfrm>
            <a:prstGeom prst="line">
              <a:avLst/>
            </a:prstGeom>
            <a:ln w="30480"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145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หน้าเปิดร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ตัวแทนรูปภาพ 19">
            <a:extLst>
              <a:ext uri="{FF2B5EF4-FFF2-40B4-BE49-F238E27FC236}">
                <a16:creationId xmlns:a16="http://schemas.microsoft.com/office/drawing/2014/main" id="{ED4EAD93-738E-4C03-9F19-A4941DAA6E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9" cy="5899150"/>
          </a:xfrm>
          <a:prstGeom prst="rect">
            <a:avLst/>
          </a:prstGeom>
        </p:spPr>
        <p:txBody>
          <a:bodyPr/>
          <a:lstStyle/>
          <a:p>
            <a:endParaRPr lang="th-TH" dirty="0"/>
          </a:p>
        </p:txBody>
      </p:sp>
      <p:sp>
        <p:nvSpPr>
          <p:cNvPr id="16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07279" y="2581060"/>
            <a:ext cx="3611062" cy="47782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54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/>
              <a:t>HEADLINE</a:t>
            </a:r>
            <a:endParaRPr lang="th-TH" dirty="0"/>
          </a:p>
        </p:txBody>
      </p:sp>
      <p:sp>
        <p:nvSpPr>
          <p:cNvPr id="17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2065" y="3158005"/>
            <a:ext cx="3611062" cy="47782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6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/>
              <a:t>หัวข้อภาษาไทย</a:t>
            </a:r>
          </a:p>
        </p:txBody>
      </p:sp>
      <p:sp>
        <p:nvSpPr>
          <p:cNvPr id="18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5507" y="3822030"/>
            <a:ext cx="3611062" cy="47782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4400" b="0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th-TH" dirty="0"/>
          </a:p>
        </p:txBody>
      </p:sp>
      <p:sp>
        <p:nvSpPr>
          <p:cNvPr id="19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85508" y="4355428"/>
            <a:ext cx="3611062" cy="36897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2800" b="0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/>
              <a:t>หัวข้อรองภาษาไทย</a:t>
            </a:r>
          </a:p>
        </p:txBody>
      </p:sp>
      <p:sp>
        <p:nvSpPr>
          <p:cNvPr id="21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651425" y="6481115"/>
            <a:ext cx="616777" cy="3423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28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/>
              <a:t>00</a:t>
            </a:r>
            <a:endParaRPr lang="th-TH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25" name="Rectangle 24"/>
            <p:cNvSpPr/>
            <p:nvPr userDrawn="1"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>
              <a:off x="632269" y="969662"/>
              <a:ext cx="0" cy="1465730"/>
            </a:xfrm>
            <a:prstGeom prst="line">
              <a:avLst/>
            </a:prstGeom>
            <a:ln w="30480"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971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 1 รูป 1 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ตัวแทนรูปภาพ 33">
            <a:extLst>
              <a:ext uri="{FF2B5EF4-FFF2-40B4-BE49-F238E27FC236}">
                <a16:creationId xmlns:a16="http://schemas.microsoft.com/office/drawing/2014/main" id="{A3F00580-D646-4DFE-B30C-F33EC40C7D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79060" y="986745"/>
            <a:ext cx="4794250" cy="4911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th-TH" dirty="0"/>
          </a:p>
        </p:txBody>
      </p:sp>
      <p:sp>
        <p:nvSpPr>
          <p:cNvPr id="19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85508" y="954741"/>
            <a:ext cx="3611062" cy="47782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54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/>
              <a:t>HEADLINE</a:t>
            </a:r>
            <a:endParaRPr lang="th-TH" dirty="0"/>
          </a:p>
        </p:txBody>
      </p:sp>
      <p:sp>
        <p:nvSpPr>
          <p:cNvPr id="20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70294" y="1531686"/>
            <a:ext cx="3611062" cy="47782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6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/>
              <a:t>หัวข้อภาษาไทย</a:t>
            </a:r>
          </a:p>
        </p:txBody>
      </p:sp>
      <p:sp>
        <p:nvSpPr>
          <p:cNvPr id="21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63736" y="2092452"/>
            <a:ext cx="3611062" cy="46569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4400" b="0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th-TH" dirty="0"/>
          </a:p>
        </p:txBody>
      </p:sp>
      <p:sp>
        <p:nvSpPr>
          <p:cNvPr id="22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3737" y="2625850"/>
            <a:ext cx="3611062" cy="40037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2800" b="0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/>
              <a:t>หัวข้อรองภาษาไทย</a:t>
            </a:r>
          </a:p>
        </p:txBody>
      </p:sp>
      <p:sp>
        <p:nvSpPr>
          <p:cNvPr id="23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85509" y="3420507"/>
            <a:ext cx="3611062" cy="24952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2800" b="0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/>
              <a:t>เนื้อหา</a:t>
            </a:r>
          </a:p>
        </p:txBody>
      </p:sp>
      <p:sp>
        <p:nvSpPr>
          <p:cNvPr id="24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51425" y="6481115"/>
            <a:ext cx="616777" cy="3423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28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/>
              <a:t>00</a:t>
            </a:r>
            <a:endParaRPr lang="th-TH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632269" y="969662"/>
              <a:ext cx="0" cy="1465730"/>
            </a:xfrm>
            <a:prstGeom prst="line">
              <a:avLst/>
            </a:prstGeom>
            <a:ln w="30480"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839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 2 รูป 1 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ตัวแทนรูปภาพ 35">
            <a:extLst>
              <a:ext uri="{FF2B5EF4-FFF2-40B4-BE49-F238E27FC236}">
                <a16:creationId xmlns:a16="http://schemas.microsoft.com/office/drawing/2014/main" id="{6A956DBE-8A6F-4211-96DE-AF7FD31945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2056" y="937759"/>
            <a:ext cx="4817300" cy="2472871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7" name="ตัวแทนรูปภาพ 35">
            <a:extLst>
              <a:ext uri="{FF2B5EF4-FFF2-40B4-BE49-F238E27FC236}">
                <a16:creationId xmlns:a16="http://schemas.microsoft.com/office/drawing/2014/main" id="{703EC0E9-E797-4DD9-8BC2-EDA5011771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65619" y="3410630"/>
            <a:ext cx="4813737" cy="2474912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23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85508" y="954741"/>
            <a:ext cx="3611062" cy="47782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54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/>
              <a:t>HEADLINE</a:t>
            </a:r>
            <a:endParaRPr lang="th-TH" dirty="0"/>
          </a:p>
        </p:txBody>
      </p:sp>
      <p:sp>
        <p:nvSpPr>
          <p:cNvPr id="24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0294" y="1531686"/>
            <a:ext cx="3611062" cy="47782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6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/>
              <a:t>หัวข้อภาษาไทย</a:t>
            </a:r>
          </a:p>
        </p:txBody>
      </p:sp>
      <p:sp>
        <p:nvSpPr>
          <p:cNvPr id="25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63736" y="2092452"/>
            <a:ext cx="3611062" cy="46569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4400" b="0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th-TH" dirty="0"/>
          </a:p>
        </p:txBody>
      </p:sp>
      <p:sp>
        <p:nvSpPr>
          <p:cNvPr id="26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3737" y="2625850"/>
            <a:ext cx="3611062" cy="40037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2800" b="0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/>
              <a:t>หัวข้อรองภาษาไทย</a:t>
            </a:r>
          </a:p>
        </p:txBody>
      </p:sp>
      <p:sp>
        <p:nvSpPr>
          <p:cNvPr id="27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85509" y="3420507"/>
            <a:ext cx="3611062" cy="24952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2800" b="0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/>
              <a:t>เนื้อหา</a:t>
            </a:r>
          </a:p>
        </p:txBody>
      </p:sp>
      <p:sp>
        <p:nvSpPr>
          <p:cNvPr id="28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651425" y="6481115"/>
            <a:ext cx="616777" cy="3423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28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/>
              <a:t>00</a:t>
            </a:r>
            <a:endParaRPr lang="th-TH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cxnSp>
          <p:nvCxnSpPr>
            <p:cNvPr id="29" name="Straight Connector 28"/>
            <p:cNvCxnSpPr/>
            <p:nvPr userDrawn="1"/>
          </p:nvCxnSpPr>
          <p:spPr>
            <a:xfrm>
              <a:off x="632269" y="969662"/>
              <a:ext cx="0" cy="1465730"/>
            </a:xfrm>
            <a:prstGeom prst="line">
              <a:avLst/>
            </a:prstGeom>
            <a:ln w="30480"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152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 3 รูป 1 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ตัวแทนรูปภาพ 32">
            <a:extLst>
              <a:ext uri="{FF2B5EF4-FFF2-40B4-BE49-F238E27FC236}">
                <a16:creationId xmlns:a16="http://schemas.microsoft.com/office/drawing/2014/main" id="{FBBBC2F7-0CB3-4A38-AB3F-19D1B2E0E8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60432" y="947738"/>
            <a:ext cx="3215804" cy="49371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5" name="ตัวแทนรูปภาพ 34">
            <a:extLst>
              <a:ext uri="{FF2B5EF4-FFF2-40B4-BE49-F238E27FC236}">
                <a16:creationId xmlns:a16="http://schemas.microsoft.com/office/drawing/2014/main" id="{22D9A19B-E8F6-405A-B0E3-14B6E36CCF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88193" y="947738"/>
            <a:ext cx="3153117" cy="2498725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6" name="ตัวแทนรูปภาพ 34">
            <a:extLst>
              <a:ext uri="{FF2B5EF4-FFF2-40B4-BE49-F238E27FC236}">
                <a16:creationId xmlns:a16="http://schemas.microsoft.com/office/drawing/2014/main" id="{A685564C-7E2F-4C3A-9B98-27FE254C3B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76235" y="3446463"/>
            <a:ext cx="3153117" cy="243840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15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1249" y="954741"/>
            <a:ext cx="3429049" cy="47782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54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/>
              <a:t>HEADLINE</a:t>
            </a:r>
            <a:endParaRPr lang="th-TH" dirty="0"/>
          </a:p>
        </p:txBody>
      </p:sp>
      <p:sp>
        <p:nvSpPr>
          <p:cNvPr id="18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6035" y="1531686"/>
            <a:ext cx="3444263" cy="47782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6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/>
              <a:t>หัวข้อภาษาไทย</a:t>
            </a:r>
          </a:p>
        </p:txBody>
      </p:sp>
      <p:sp>
        <p:nvSpPr>
          <p:cNvPr id="19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9477" y="2092452"/>
            <a:ext cx="3450821" cy="46569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4400" b="0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th-TH" dirty="0"/>
          </a:p>
        </p:txBody>
      </p:sp>
      <p:sp>
        <p:nvSpPr>
          <p:cNvPr id="20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9478" y="2625850"/>
            <a:ext cx="3450820" cy="40037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2800" b="0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/>
              <a:t>หัวข้อรองภาษาไทย</a:t>
            </a:r>
          </a:p>
        </p:txBody>
      </p:sp>
      <p:sp>
        <p:nvSpPr>
          <p:cNvPr id="21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1250" y="3420507"/>
            <a:ext cx="3429048" cy="249523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2800" b="0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/>
              <a:t>เนื้อหา</a:t>
            </a:r>
          </a:p>
        </p:txBody>
      </p:sp>
      <p:sp>
        <p:nvSpPr>
          <p:cNvPr id="22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651425" y="6481115"/>
            <a:ext cx="616777" cy="3423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28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/>
              <a:t>00</a:t>
            </a:r>
            <a:endParaRPr lang="th-TH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cxnSp>
          <p:nvCxnSpPr>
            <p:cNvPr id="29" name="Straight Connector 28"/>
            <p:cNvCxnSpPr/>
            <p:nvPr userDrawn="1"/>
          </p:nvCxnSpPr>
          <p:spPr>
            <a:xfrm>
              <a:off x="632269" y="969662"/>
              <a:ext cx="0" cy="1465730"/>
            </a:xfrm>
            <a:prstGeom prst="line">
              <a:avLst/>
            </a:prstGeom>
            <a:ln w="30480"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461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 1 รูป 1 ข้อความ (นอน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ตัวแทนรูปภาพ 45">
            <a:extLst>
              <a:ext uri="{FF2B5EF4-FFF2-40B4-BE49-F238E27FC236}">
                <a16:creationId xmlns:a16="http://schemas.microsoft.com/office/drawing/2014/main" id="{E0C022DE-0287-4FEB-A4B4-90A1B5534C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60936" y="3070225"/>
            <a:ext cx="10231438" cy="2814638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17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651425" y="6481115"/>
            <a:ext cx="616777" cy="3423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28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/>
              <a:t>00</a:t>
            </a:r>
            <a:endParaRPr lang="th-TH" dirty="0"/>
          </a:p>
        </p:txBody>
      </p:sp>
      <p:sp>
        <p:nvSpPr>
          <p:cNvPr id="18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89286" y="954741"/>
            <a:ext cx="3429049" cy="47782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54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/>
              <a:t>HEADLINE</a:t>
            </a:r>
            <a:endParaRPr lang="th-TH" dirty="0"/>
          </a:p>
        </p:txBody>
      </p:sp>
      <p:sp>
        <p:nvSpPr>
          <p:cNvPr id="19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4072" y="1531686"/>
            <a:ext cx="3444263" cy="47782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6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/>
              <a:t>หัวข้อภาษาไทย</a:t>
            </a:r>
          </a:p>
        </p:txBody>
      </p:sp>
      <p:sp>
        <p:nvSpPr>
          <p:cNvPr id="20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12820" y="954741"/>
            <a:ext cx="3450821" cy="46569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4400" b="0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th-TH" dirty="0"/>
          </a:p>
        </p:txBody>
      </p:sp>
      <p:sp>
        <p:nvSpPr>
          <p:cNvPr id="22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34592" y="1591709"/>
            <a:ext cx="4760721" cy="111883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2800" b="0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/>
              <a:t>เนื้อหา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>
              <a:off x="632269" y="969662"/>
              <a:ext cx="0" cy="1465730"/>
            </a:xfrm>
            <a:prstGeom prst="line">
              <a:avLst/>
            </a:prstGeom>
            <a:ln w="30480"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148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 2 รูป 1 ข้อความ (นอน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ตัวแทนรูปภาพ 32">
            <a:extLst>
              <a:ext uri="{FF2B5EF4-FFF2-40B4-BE49-F238E27FC236}">
                <a16:creationId xmlns:a16="http://schemas.microsoft.com/office/drawing/2014/main" id="{D8B944C0-1039-46D2-AF27-CB77CE80D8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68038" y="3103563"/>
            <a:ext cx="4807324" cy="280035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34" name="ตัวแทนรูปภาพ 32">
            <a:extLst>
              <a:ext uri="{FF2B5EF4-FFF2-40B4-BE49-F238E27FC236}">
                <a16:creationId xmlns:a16="http://schemas.microsoft.com/office/drawing/2014/main" id="{4295DF57-6594-4E05-9ECC-09A2E7F773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29349" y="3113380"/>
            <a:ext cx="4807324" cy="280035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16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89286" y="954741"/>
            <a:ext cx="3429049" cy="47782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54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/>
              <a:t>HEADLINE</a:t>
            </a:r>
            <a:endParaRPr lang="th-TH" dirty="0"/>
          </a:p>
        </p:txBody>
      </p:sp>
      <p:sp>
        <p:nvSpPr>
          <p:cNvPr id="20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4072" y="1531686"/>
            <a:ext cx="3444263" cy="47782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36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/>
              <a:t>หัวข้อภาษาไทย</a:t>
            </a:r>
          </a:p>
        </p:txBody>
      </p:sp>
      <p:sp>
        <p:nvSpPr>
          <p:cNvPr id="21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12820" y="954741"/>
            <a:ext cx="3450821" cy="46569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4400" b="0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 err="1"/>
              <a:t>Subheadline</a:t>
            </a:r>
            <a:endParaRPr lang="th-TH" dirty="0"/>
          </a:p>
        </p:txBody>
      </p:sp>
      <p:sp>
        <p:nvSpPr>
          <p:cNvPr id="22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34592" y="1591709"/>
            <a:ext cx="4760721" cy="111883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lnSpc>
                <a:spcPct val="70000"/>
              </a:lnSpc>
              <a:buNone/>
              <a:defRPr sz="2800" b="0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th-TH" dirty="0"/>
              <a:t>เนื้อหา</a:t>
            </a:r>
          </a:p>
        </p:txBody>
      </p:sp>
      <p:sp>
        <p:nvSpPr>
          <p:cNvPr id="23" name="ตัวแทนข้อความ 22">
            <a:extLst>
              <a:ext uri="{FF2B5EF4-FFF2-40B4-BE49-F238E27FC236}">
                <a16:creationId xmlns:a16="http://schemas.microsoft.com/office/drawing/2014/main" id="{9EEFD76B-8E18-44D9-BECA-F80F6825DF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651425" y="6481115"/>
            <a:ext cx="616777" cy="34239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lnSpc>
                <a:spcPct val="70000"/>
              </a:lnSpc>
              <a:buNone/>
              <a:defRPr sz="2800" b="1" i="0" strike="noStrike" spc="0" baseline="0">
                <a:solidFill>
                  <a:srgbClr val="333F48"/>
                </a:solidFill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pPr lvl="0"/>
            <a:r>
              <a:rPr lang="en-US" dirty="0"/>
              <a:t>00</a:t>
            </a:r>
            <a:endParaRPr lang="th-TH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969662"/>
            <a:ext cx="12193186" cy="5902298"/>
            <a:chOff x="0" y="969662"/>
            <a:chExt cx="12193186" cy="590229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6401313"/>
              <a:ext cx="11717926" cy="470647"/>
            </a:xfrm>
            <a:prstGeom prst="rect">
              <a:avLst/>
            </a:prstGeom>
            <a:solidFill>
              <a:srgbClr val="333F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1720298" y="5930666"/>
              <a:ext cx="472888" cy="470647"/>
            </a:xfrm>
            <a:prstGeom prst="rect">
              <a:avLst/>
            </a:prstGeom>
            <a:solidFill>
              <a:srgbClr val="F6B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>
              <a:off x="632269" y="969662"/>
              <a:ext cx="0" cy="1465730"/>
            </a:xfrm>
            <a:prstGeom prst="line">
              <a:avLst/>
            </a:prstGeom>
            <a:ln w="30480">
              <a:solidFill>
                <a:srgbClr val="333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357" y="6463651"/>
              <a:ext cx="1346498" cy="354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29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81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6" r:id="rId3"/>
    <p:sldLayoutId id="2147483650" r:id="rId4"/>
    <p:sldLayoutId id="2147483661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64" r:id="rId15"/>
    <p:sldLayoutId id="214748366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0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1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6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8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1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7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6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-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8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0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8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3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1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0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Kanit Light</vt:lpstr>
      <vt:lpstr>Arial</vt:lpstr>
      <vt:lpstr>Calibri</vt:lpstr>
      <vt:lpstr>Cordia New</vt:lpstr>
      <vt:lpstr>Kanit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boonnada wachirapoka</dc:creator>
  <cp:lastModifiedBy>Nitiwat (Marketing)</cp:lastModifiedBy>
  <cp:revision>214</cp:revision>
  <dcterms:created xsi:type="dcterms:W3CDTF">2021-02-04T05:31:59Z</dcterms:created>
  <dcterms:modified xsi:type="dcterms:W3CDTF">2024-12-09T09:53:11Z</dcterms:modified>
</cp:coreProperties>
</file>